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15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05329-F8B2-41DF-BAD7-FD029D4B2F7B}" type="datetimeFigureOut">
              <a:rPr lang="ru-RU" smtClean="0"/>
              <a:t>27.06.2024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613EF-5181-41F2-BAB9-88CC0EEDD2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2008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05329-F8B2-41DF-BAD7-FD029D4B2F7B}" type="datetimeFigureOut">
              <a:rPr lang="ru-RU" smtClean="0"/>
              <a:t>27.06.2024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613EF-5181-41F2-BAB9-88CC0EEDD2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2128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05329-F8B2-41DF-BAD7-FD029D4B2F7B}" type="datetimeFigureOut">
              <a:rPr lang="ru-RU" smtClean="0"/>
              <a:t>27.06.2024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613EF-5181-41F2-BAB9-88CC0EEDD2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8732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05329-F8B2-41DF-BAD7-FD029D4B2F7B}" type="datetimeFigureOut">
              <a:rPr lang="ru-RU" smtClean="0"/>
              <a:t>27.06.2024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613EF-5181-41F2-BAB9-88CC0EEDD2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24239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05329-F8B2-41DF-BAD7-FD029D4B2F7B}" type="datetimeFigureOut">
              <a:rPr lang="ru-RU" smtClean="0"/>
              <a:t>27.06.2024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613EF-5181-41F2-BAB9-88CC0EEDD2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1665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05329-F8B2-41DF-BAD7-FD029D4B2F7B}" type="datetimeFigureOut">
              <a:rPr lang="ru-RU" smtClean="0"/>
              <a:t>27.06.2024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613EF-5181-41F2-BAB9-88CC0EEDD2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9392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05329-F8B2-41DF-BAD7-FD029D4B2F7B}" type="datetimeFigureOut">
              <a:rPr lang="ru-RU" smtClean="0"/>
              <a:t>27.06.2024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613EF-5181-41F2-BAB9-88CC0EEDD2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0742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05329-F8B2-41DF-BAD7-FD029D4B2F7B}" type="datetimeFigureOut">
              <a:rPr lang="ru-RU" smtClean="0"/>
              <a:t>27.06.2024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613EF-5181-41F2-BAB9-88CC0EEDD2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5900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05329-F8B2-41DF-BAD7-FD029D4B2F7B}" type="datetimeFigureOut">
              <a:rPr lang="ru-RU" smtClean="0"/>
              <a:t>27.06.2024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613EF-5181-41F2-BAB9-88CC0EEDD2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59664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05329-F8B2-41DF-BAD7-FD029D4B2F7B}" type="datetimeFigureOut">
              <a:rPr lang="ru-RU" smtClean="0"/>
              <a:t>27.06.2024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613EF-5181-41F2-BAB9-88CC0EEDD2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52602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05329-F8B2-41DF-BAD7-FD029D4B2F7B}" type="datetimeFigureOut">
              <a:rPr lang="ru-RU" smtClean="0"/>
              <a:t>27.06.2024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613EF-5181-41F2-BAB9-88CC0EEDD2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58213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205329-F8B2-41DF-BAD7-FD029D4B2F7B}" type="datetimeFigureOut">
              <a:rPr lang="ru-RU" smtClean="0"/>
              <a:t>27.06.2024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613EF-5181-41F2-BAB9-88CC0EEDD2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5903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428018"/>
            <a:ext cx="9144000" cy="1089498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Дети Великой Отечественной войны на полотнах художников</a:t>
            </a:r>
            <a:endParaRPr lang="ru-RU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517516"/>
            <a:ext cx="9144000" cy="4980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726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   </a:t>
            </a:r>
            <a:r>
              <a:rPr lang="ru-RU" sz="2800" dirty="0" smtClean="0"/>
              <a:t>На безымянной высоте Б. </a:t>
            </a:r>
            <a:r>
              <a:rPr lang="ru-RU" sz="2800" dirty="0" err="1" smtClean="0"/>
              <a:t>Неменский</a:t>
            </a:r>
            <a:endParaRPr lang="ru-RU" sz="2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2341" y="1475715"/>
            <a:ext cx="9578565" cy="5051834"/>
          </a:xfrm>
        </p:spPr>
      </p:pic>
    </p:spTree>
    <p:extLst>
      <p:ext uri="{BB962C8B-B14F-4D97-AF65-F5344CB8AC3E}">
        <p14:creationId xmlns:p14="http://schemas.microsoft.com/office/powerpoint/2010/main" val="9230939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                             За боевые заслуги П. </a:t>
            </a:r>
            <a:r>
              <a:rPr lang="ru-RU" sz="2800" dirty="0" err="1" smtClean="0"/>
              <a:t>Смуркович</a:t>
            </a:r>
            <a:endParaRPr lang="ru-RU" sz="2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9949" y="1584355"/>
            <a:ext cx="6102035" cy="4870765"/>
          </a:xfrm>
        </p:spPr>
      </p:pic>
    </p:spTree>
    <p:extLst>
      <p:ext uri="{BB962C8B-B14F-4D97-AF65-F5344CB8AC3E}">
        <p14:creationId xmlns:p14="http://schemas.microsoft.com/office/powerpoint/2010/main" val="20633094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                            Особое поручение Н. Соломин</a:t>
            </a:r>
            <a:endParaRPr lang="ru-RU" sz="2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2333" y="1690688"/>
            <a:ext cx="4445251" cy="4900236"/>
          </a:xfrm>
        </p:spPr>
      </p:pic>
    </p:spTree>
    <p:extLst>
      <p:ext uri="{BB962C8B-B14F-4D97-AF65-F5344CB8AC3E}">
        <p14:creationId xmlns:p14="http://schemas.microsoft.com/office/powerpoint/2010/main" val="39579459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1882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                                               После боя С. Бакаев</a:t>
            </a:r>
            <a:endParaRPr lang="ru-RU" sz="2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026" y="1683946"/>
            <a:ext cx="6129947" cy="4834549"/>
          </a:xfrm>
        </p:spPr>
      </p:pic>
    </p:spTree>
    <p:extLst>
      <p:ext uri="{BB962C8B-B14F-4D97-AF65-F5344CB8AC3E}">
        <p14:creationId xmlns:p14="http://schemas.microsoft.com/office/powerpoint/2010/main" val="23345852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                                            Бригадир Р. Савинова</a:t>
            </a:r>
            <a:endParaRPr lang="ru-RU" sz="2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3735" y="1883122"/>
            <a:ext cx="6138249" cy="4544838"/>
          </a:xfrm>
        </p:spPr>
      </p:pic>
    </p:spTree>
    <p:extLst>
      <p:ext uri="{BB962C8B-B14F-4D97-AF65-F5344CB8AC3E}">
        <p14:creationId xmlns:p14="http://schemas.microsoft.com/office/powerpoint/2010/main" val="20193414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                                         Дети войны А. </a:t>
            </a:r>
            <a:r>
              <a:rPr lang="ru-RU" sz="2800" dirty="0" err="1" smtClean="0"/>
              <a:t>Гугель</a:t>
            </a:r>
            <a:endParaRPr lang="ru-RU" sz="2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7934" y="1690688"/>
            <a:ext cx="6310264" cy="4909287"/>
          </a:xfrm>
        </p:spPr>
      </p:pic>
    </p:spTree>
    <p:extLst>
      <p:ext uri="{BB962C8B-B14F-4D97-AF65-F5344CB8AC3E}">
        <p14:creationId xmlns:p14="http://schemas.microsoft.com/office/powerpoint/2010/main" val="18961748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                                Юные мстители Г. </a:t>
            </a:r>
            <a:r>
              <a:rPr lang="ru-RU" sz="2800" dirty="0" err="1" smtClean="0"/>
              <a:t>Отченашко</a:t>
            </a:r>
            <a:endParaRPr lang="ru-RU" sz="2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7687" y="1690688"/>
            <a:ext cx="7215612" cy="4854967"/>
          </a:xfrm>
        </p:spPr>
      </p:pic>
    </p:spTree>
    <p:extLst>
      <p:ext uri="{BB962C8B-B14F-4D97-AF65-F5344CB8AC3E}">
        <p14:creationId xmlns:p14="http://schemas.microsoft.com/office/powerpoint/2010/main" val="17812087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                               Забытый ребёнок А. Давыдова</a:t>
            </a:r>
            <a:endParaRPr lang="ru-RU" sz="2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1690687"/>
            <a:ext cx="6427960" cy="4791593"/>
          </a:xfrm>
        </p:spPr>
      </p:pic>
    </p:spTree>
    <p:extLst>
      <p:ext uri="{BB962C8B-B14F-4D97-AF65-F5344CB8AC3E}">
        <p14:creationId xmlns:p14="http://schemas.microsoft.com/office/powerpoint/2010/main" val="15499850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                                           Солдаты Б. </a:t>
            </a:r>
            <a:r>
              <a:rPr lang="ru-RU" sz="2800" dirty="0" err="1" smtClean="0"/>
              <a:t>Неменский</a:t>
            </a:r>
            <a:endParaRPr lang="ru-RU" sz="2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5708" y="1690688"/>
            <a:ext cx="4662534" cy="4999823"/>
          </a:xfrm>
        </p:spPr>
      </p:pic>
    </p:spTree>
    <p:extLst>
      <p:ext uri="{BB962C8B-B14F-4D97-AF65-F5344CB8AC3E}">
        <p14:creationId xmlns:p14="http://schemas.microsoft.com/office/powerpoint/2010/main" val="21308563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                                         Машенька Б. </a:t>
            </a:r>
            <a:r>
              <a:rPr lang="ru-RU" sz="2800" dirty="0" err="1" smtClean="0"/>
              <a:t>Неменский</a:t>
            </a:r>
            <a:endParaRPr lang="ru-RU" sz="2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7477" y="1690688"/>
            <a:ext cx="5097101" cy="4972661"/>
          </a:xfrm>
        </p:spPr>
      </p:pic>
    </p:spTree>
    <p:extLst>
      <p:ext uri="{BB962C8B-B14F-4D97-AF65-F5344CB8AC3E}">
        <p14:creationId xmlns:p14="http://schemas.microsoft.com/office/powerpoint/2010/main" val="420109005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66</Words>
  <Application>Microsoft Office PowerPoint</Application>
  <PresentationFormat>Широкоэкранный</PresentationFormat>
  <Paragraphs>11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Тема Office</vt:lpstr>
      <vt:lpstr>Дети Великой Отечественной войны на полотнах художников</vt:lpstr>
      <vt:lpstr>                   На безымянной высоте Б. Неменский</vt:lpstr>
      <vt:lpstr>                             За боевые заслуги П. Смуркович</vt:lpstr>
      <vt:lpstr>                            Особое поручение Н. Соломин</vt:lpstr>
      <vt:lpstr>                                               После боя С. Бакаев</vt:lpstr>
      <vt:lpstr>                                            Бригадир Р. Савинова</vt:lpstr>
      <vt:lpstr>                                         Дети войны А. Гугель</vt:lpstr>
      <vt:lpstr>                                Юные мстители Г. Отченашко</vt:lpstr>
      <vt:lpstr>                               Забытый ребёнок А. Давыдова</vt:lpstr>
      <vt:lpstr>                                           Солдаты Б. Неменский</vt:lpstr>
      <vt:lpstr>                                         Машенька Б. Неменский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Дети – герои Великой Отечественной войны на полотнах художников</dc:title>
  <dc:creator>Павел Алексеев</dc:creator>
  <cp:lastModifiedBy>Павел Алексеев</cp:lastModifiedBy>
  <cp:revision>6</cp:revision>
  <dcterms:created xsi:type="dcterms:W3CDTF">2024-06-27T02:41:07Z</dcterms:created>
  <dcterms:modified xsi:type="dcterms:W3CDTF">2024-06-27T03:35:08Z</dcterms:modified>
</cp:coreProperties>
</file>